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899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060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1544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5721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8922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9234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2923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9771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7371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2615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620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700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308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2426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1402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933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A080E-A905-4AC1-BAE2-14D38EE1887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9526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21C6B0-4E12-4DD1-AF76-C295988341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Online les 10 vwo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B8EE634-D97D-44CB-8D0D-153719A82E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7177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A690F0-72DA-47EF-B69B-E7DBD667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vandaag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A1BB1B-60EC-4D95-88E5-06B9EF7F5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Kort rondje; hoe gaat het?</a:t>
            </a:r>
          </a:p>
          <a:p>
            <a:r>
              <a:rPr lang="nl-NL" dirty="0"/>
              <a:t>Taalonderzoek: waar, hoe en wat?</a:t>
            </a:r>
          </a:p>
          <a:p>
            <a:r>
              <a:rPr lang="nl-NL" dirty="0"/>
              <a:t>Boekverslag: </a:t>
            </a:r>
            <a:r>
              <a:rPr lang="nl-NL" dirty="0" err="1"/>
              <a:t>mindmap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2251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A690F0-72DA-47EF-B69B-E7DBD667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vandaag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A1BB1B-60EC-4D95-88E5-06B9EF7F5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Kort rondje; hoe gaat het?</a:t>
            </a:r>
          </a:p>
          <a:p>
            <a:r>
              <a:rPr lang="nl-NL" dirty="0"/>
              <a:t>Taalonderzoek: waar, hoe en wat?</a:t>
            </a:r>
          </a:p>
          <a:p>
            <a:r>
              <a:rPr lang="nl-NL" dirty="0"/>
              <a:t>Boekverslag: </a:t>
            </a:r>
            <a:r>
              <a:rPr lang="nl-NL" dirty="0" err="1"/>
              <a:t>mindmap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9380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A690F0-72DA-47EF-B69B-E7DBD667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taalonderzoek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A1BB1B-60EC-4D95-88E5-06B9EF7F5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Ingeleverd:</a:t>
            </a:r>
          </a:p>
          <a:p>
            <a:pPr>
              <a:buFontTx/>
              <a:buChar char="-"/>
            </a:pPr>
            <a:r>
              <a:rPr lang="nl-NL" dirty="0"/>
              <a:t>plan, dat bestaat uit:</a:t>
            </a:r>
          </a:p>
          <a:p>
            <a:pPr>
              <a:buFontTx/>
              <a:buChar char="-"/>
            </a:pPr>
            <a:r>
              <a:rPr lang="nl-NL" dirty="0"/>
              <a:t>- onderwerp/onderzoeksvraag</a:t>
            </a:r>
          </a:p>
          <a:p>
            <a:pPr>
              <a:buFontTx/>
              <a:buChar char="-"/>
            </a:pPr>
            <a:r>
              <a:rPr lang="nl-NL" dirty="0"/>
              <a:t>- achtergrondartikel</a:t>
            </a:r>
          </a:p>
          <a:p>
            <a:pPr>
              <a:buFontTx/>
              <a:buChar char="-"/>
            </a:pPr>
            <a:r>
              <a:rPr lang="nl-NL" dirty="0"/>
              <a:t>- onderzoeksplan (wat ga je precies doen, praktisch?)</a:t>
            </a:r>
          </a:p>
          <a:p>
            <a:pPr>
              <a:buFontTx/>
              <a:buChar char="-"/>
            </a:pPr>
            <a:r>
              <a:rPr lang="nl-NL" dirty="0"/>
              <a:t>- schrijfplan (kijk ook in je lesboek voor voorbeelden)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/>
              <a:t>Drivedocument; bekijk elkaars plannen!</a:t>
            </a:r>
          </a:p>
          <a:p>
            <a:pPr marL="0" indent="0">
              <a:buNone/>
            </a:pPr>
            <a:r>
              <a:rPr lang="nl-NL" b="1" dirty="0"/>
              <a:t>[48] blz. 219 voorbereiding en schrijfplan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3456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A690F0-72DA-47EF-B69B-E7DBD667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 de volgende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A1BB1B-60EC-4D95-88E5-06B9EF7F5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Zelf in de map je eerste versie uiteenzetting plaatsen. We gaan dan uitwisselen met elkaar. </a:t>
            </a:r>
          </a:p>
          <a:p>
            <a:pPr marL="0" indent="0">
              <a:buNone/>
            </a:pPr>
            <a:r>
              <a:rPr lang="nl-NL" dirty="0"/>
              <a:t>Lees je boek voor je boekverslag </a:t>
            </a:r>
          </a:p>
        </p:txBody>
      </p:sp>
    </p:spTree>
    <p:extLst>
      <p:ext uri="{BB962C8B-B14F-4D97-AF65-F5344CB8AC3E}">
        <p14:creationId xmlns:p14="http://schemas.microsoft.com/office/powerpoint/2010/main" val="4126470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</TotalTime>
  <Words>131</Words>
  <Application>Microsoft Office PowerPoint</Application>
  <PresentationFormat>Breedbeeld</PresentationFormat>
  <Paragraphs>23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Online les 10 vwo</vt:lpstr>
      <vt:lpstr>Wat gaan we vandaag doen?</vt:lpstr>
      <vt:lpstr>Wat gaan we vandaag doen?</vt:lpstr>
      <vt:lpstr>taalonderzoek</vt:lpstr>
      <vt:lpstr>Voor de volgende 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les 10 vwo</dc:title>
  <dc:creator>Esther Kogelman</dc:creator>
  <cp:lastModifiedBy>Esther Kogelman</cp:lastModifiedBy>
  <cp:revision>2</cp:revision>
  <dcterms:created xsi:type="dcterms:W3CDTF">2020-03-23T09:33:46Z</dcterms:created>
  <dcterms:modified xsi:type="dcterms:W3CDTF">2020-03-23T11:26:57Z</dcterms:modified>
</cp:coreProperties>
</file>